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4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72A27-DC8C-44C7-AB4B-D23A60FE2484}" type="datetimeFigureOut">
              <a:rPr lang="en-US"/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854E9-4D6A-4D96-9571-668FABE7A54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80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870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07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37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99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69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20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1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854E9-4D6A-4D96-9571-668FABE7A54F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0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7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54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9802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2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3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29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3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3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1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3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1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3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4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2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3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lisa.slonaker@k12.wv.u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lriner@k12.wv.u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Career Choice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Name and period</a:t>
            </a:r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Career Name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Put in a picture</a:t>
            </a:r>
            <a:endParaRPr lang="en-US" dirty="0"/>
          </a:p>
          <a:p>
            <a:r>
              <a:rPr lang="en-US"/>
              <a:t>List descriptions of what your career does</a:t>
            </a:r>
            <a:endParaRPr lang="en-US" dirty="0"/>
          </a:p>
          <a:p>
            <a:pPr lvl="1"/>
            <a:r>
              <a:rPr lang="en-US"/>
              <a:t>what skills are needed?</a:t>
            </a:r>
            <a:endParaRPr lang="en-US" dirty="0"/>
          </a:p>
          <a:p>
            <a:pPr lvl="1"/>
            <a:r>
              <a:rPr lang="en-US"/>
              <a:t>who does it service or provide a product for?</a:t>
            </a:r>
            <a:endParaRPr lang="en-US" dirty="0"/>
          </a:p>
          <a:p>
            <a:pPr lvl="1"/>
            <a:r>
              <a:rPr lang="en-US"/>
              <a:t>who will use this product or service?</a:t>
            </a:r>
            <a:endParaRPr lang="en-US" dirty="0"/>
          </a:p>
          <a:p>
            <a:pPr lvl="1"/>
            <a:r>
              <a:rPr lang="en-US"/>
              <a:t>what industry is this product or service in?</a:t>
            </a:r>
            <a:endParaRPr lang="en-US" dirty="0"/>
          </a:p>
          <a:p>
            <a:pPr lvl="1"/>
            <a:r>
              <a:rPr lang="en-US"/>
              <a:t>is this product or service global?</a:t>
            </a:r>
            <a:endParaRPr lang="en-US" dirty="0"/>
          </a:p>
          <a:p>
            <a:r>
              <a:rPr lang="en-US"/>
              <a:t>Use bullets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90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/>
              <a:t>Take out my instructions and fill in your research and titles as you would like on this presentation.</a:t>
            </a:r>
            <a:endParaRPr lang="en-US" dirty="0"/>
          </a:p>
          <a:p>
            <a:r>
              <a:rPr lang="en-US"/>
              <a:t>This presentation is an outline of the information requested for your career choice.</a:t>
            </a:r>
            <a:endParaRPr lang="en-US" dirty="0"/>
          </a:p>
          <a:p>
            <a:r>
              <a:rPr lang="en-US"/>
              <a:t>Have all videos approved if you have any.</a:t>
            </a:r>
            <a:endParaRPr lang="en-US" dirty="0"/>
          </a:p>
          <a:p>
            <a:r>
              <a:rPr lang="en-US"/>
              <a:t>This will be shared to my email </a:t>
            </a:r>
            <a:r>
              <a:rPr lang="en-US">
                <a:hlinkClick r:id="rId3"/>
              </a:rPr>
              <a:t>lisa.slonaker@k12.wv.us</a:t>
            </a:r>
            <a:endParaRPr lang="en-US" dirty="0"/>
          </a:p>
          <a:p>
            <a:r>
              <a:rPr lang="en-US"/>
              <a:t>Make sure when sharing in the BOX that you put the number of your period!!!!!</a:t>
            </a:r>
            <a:endParaRPr lang="en-US" dirty="0"/>
          </a:p>
          <a:p>
            <a:r>
              <a:rPr lang="en-US"/>
              <a:t>I will grade these by you using Share in the upper right corner of your presentation.  Once you share and enter my email, you do not need to do it again - I will have access.</a:t>
            </a:r>
            <a:endParaRPr lang="en-US" dirty="0"/>
          </a:p>
          <a:p>
            <a:r>
              <a:rPr lang="en-US"/>
              <a:t>Your presentation will save automatically when you hit enter.  Remember to open it using One Drive (the cloud symbol)</a:t>
            </a:r>
            <a:endParaRPr lang="en-US" dirty="0"/>
          </a:p>
          <a:p>
            <a:r>
              <a:rPr lang="en-US"/>
              <a:t>Due date is by December 10 :)</a:t>
            </a:r>
            <a:endParaRPr lang="en-US" dirty="0"/>
          </a:p>
          <a:p>
            <a:r>
              <a:rPr lang="en-US"/>
              <a:t>You are to use CFWV sites and other sites that I will be placing on Edmodo!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2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Reason for Career Choice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Why did you choose this career?</a:t>
            </a:r>
            <a:endParaRPr lang="en-US" dirty="0"/>
          </a:p>
          <a:p>
            <a:r>
              <a:rPr lang="en-US"/>
              <a:t>How will your career benefit society?</a:t>
            </a:r>
            <a:endParaRPr lang="en-US" dirty="0"/>
          </a:p>
          <a:p>
            <a:r>
              <a:rPr lang="en-US"/>
              <a:t>How will your career benefit you and your future family?</a:t>
            </a:r>
            <a:endParaRPr lang="en-US" dirty="0"/>
          </a:p>
          <a:p>
            <a:r>
              <a:rPr lang="en-US"/>
              <a:t>How much income will you make?</a:t>
            </a:r>
            <a:endParaRPr lang="en-US" dirty="0"/>
          </a:p>
          <a:p>
            <a:r>
              <a:rPr lang="en-US"/>
              <a:t>How long have you thought about this?</a:t>
            </a:r>
            <a:endParaRPr lang="en-US" dirty="0"/>
          </a:p>
          <a:p>
            <a:r>
              <a:rPr lang="en-US"/>
              <a:t>Is this a career in addition to a sports career?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02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will you get there?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training will you need for your career?</a:t>
            </a:r>
            <a:endParaRPr lang="en-US" dirty="0"/>
          </a:p>
          <a:p>
            <a:r>
              <a:rPr lang="en-US"/>
              <a:t>Will you need vocational training/associates/special certifications/bachelors of science/bachelor of arts/masters/doctorates - EDD or Ph.D. ?</a:t>
            </a:r>
            <a:endParaRPr lang="en-US" dirty="0"/>
          </a:p>
          <a:p>
            <a:r>
              <a:rPr lang="en-US"/>
              <a:t>How long will your training take?  Months, years, expected finish date of each goal.</a:t>
            </a:r>
            <a:endParaRPr lang="en-US" dirty="0"/>
          </a:p>
          <a:p>
            <a:r>
              <a:rPr lang="en-US"/>
              <a:t>Would an apprenticeship or internship help?  What companies might have them available?</a:t>
            </a:r>
            <a:endParaRPr lang="en-US" dirty="0"/>
          </a:p>
          <a:p>
            <a:r>
              <a:rPr lang="en-US"/>
              <a:t>Where will you go to get your training?  city, state, country</a:t>
            </a:r>
            <a:endParaRPr lang="en-US" dirty="0"/>
          </a:p>
          <a:p>
            <a:r>
              <a:rPr lang="en-US"/>
              <a:t>How much will your training cost? per training/semester/year/each level - full amount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060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will you reach your goal?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When will you hold the career of your dreams?</a:t>
            </a:r>
            <a:endParaRPr lang="en-US" dirty="0"/>
          </a:p>
          <a:p>
            <a:r>
              <a:rPr lang="en-US"/>
              <a:t>Will you intern somewhere? (where, who, what city....)</a:t>
            </a:r>
            <a:endParaRPr lang="en-US" dirty="0"/>
          </a:p>
          <a:p>
            <a:r>
              <a:rPr lang="en-US"/>
              <a:t>Where will your career be located?</a:t>
            </a:r>
            <a:endParaRPr lang="en-US" dirty="0"/>
          </a:p>
          <a:p>
            <a:r>
              <a:rPr lang="en-US"/>
              <a:t>Are you going to work in a couple of places?</a:t>
            </a:r>
            <a:endParaRPr lang="en-US" dirty="0"/>
          </a:p>
          <a:p>
            <a:r>
              <a:rPr lang="en-US"/>
              <a:t>Are you going to work in various jobs to work your way up?</a:t>
            </a:r>
            <a:endParaRPr lang="en-US" dirty="0"/>
          </a:p>
          <a:p>
            <a:r>
              <a:rPr lang="en-US"/>
              <a:t>Will you travel?  If so, where?</a:t>
            </a:r>
            <a:endParaRPr lang="en-US" dirty="0"/>
          </a:p>
          <a:p>
            <a:r>
              <a:rPr lang="en-US"/>
              <a:t>What type of living style will you have? (city, urban, country)</a:t>
            </a:r>
            <a:endParaRPr lang="en-US" dirty="0"/>
          </a:p>
          <a:p>
            <a:r>
              <a:rPr lang="en-US"/>
              <a:t>Will your career be local or global?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16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Futuristic Living of 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will be your income level?</a:t>
            </a:r>
            <a:endParaRPr lang="en-US" dirty="0"/>
          </a:p>
          <a:p>
            <a:r>
              <a:rPr lang="en-US"/>
              <a:t>What will be your housing cost?</a:t>
            </a:r>
            <a:endParaRPr lang="en-US" dirty="0"/>
          </a:p>
          <a:p>
            <a:r>
              <a:rPr lang="en-US"/>
              <a:t>What are your plans for housing?  </a:t>
            </a:r>
            <a:endParaRPr lang="en-US" dirty="0"/>
          </a:p>
          <a:p>
            <a:pPr lvl="2"/>
            <a:r>
              <a:rPr lang="en-US"/>
              <a:t>buddies?  renting?  purchasing?</a:t>
            </a:r>
            <a:endParaRPr lang="en-US" dirty="0"/>
          </a:p>
          <a:p>
            <a:pPr marL="914400" lvl="2" indent="0">
              <a:buNone/>
            </a:pPr>
            <a:r>
              <a:rPr lang="en-US"/>
              <a:t>What are your expenses that you foresee?</a:t>
            </a:r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r>
              <a:rPr lang="en-US"/>
              <a:t>You will need to go to "checking on renting an apartment or buying a house in the are that you want to live in and then putting about 20% on that cost for your future expenses.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34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CFWV site (you will need to ctrl c and then ctrl v with this new software in order to copy your link and paste it in here)</a:t>
            </a:r>
          </a:p>
          <a:p>
            <a:r>
              <a:rPr lang="en-US"/>
              <a:t>Select two other references (remember, no wikipedia)</a:t>
            </a:r>
          </a:p>
          <a:p>
            <a:r>
              <a:rPr lang="en-US"/>
              <a:t>Remember to add photos</a:t>
            </a:r>
          </a:p>
          <a:p>
            <a:r>
              <a:rPr lang="en-US"/>
              <a:t>You have a webtop login - it has been posted to have videos approved - see if you are able to put a video or two in your presentation.</a:t>
            </a:r>
          </a:p>
          <a:p>
            <a:r>
              <a:rPr lang="en-US"/>
              <a:t>Remember to hit Share at the upper right and put in my email</a:t>
            </a:r>
          </a:p>
          <a:p>
            <a:r>
              <a:rPr lang="en-US">
                <a:hlinkClick r:id="rId3"/>
              </a:rPr>
              <a:t>lriner@k12.wv.us</a:t>
            </a:r>
          </a:p>
          <a:p>
            <a:r>
              <a:rPr lang="en-US"/>
              <a:t>You may use Prezi or Powerpoint - remember - if it is Prezi - make sure I have access to the link!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4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companies to work for....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list city and state of the company</a:t>
            </a:r>
            <a:endParaRPr lang="en-US" dirty="0"/>
          </a:p>
          <a:p>
            <a:r>
              <a:rPr lang="en-US"/>
              <a:t>see if the company is located in a foreign country</a:t>
            </a:r>
            <a:endParaRPr lang="en-US" dirty="0"/>
          </a:p>
          <a:p>
            <a:r>
              <a:rPr lang="en-US"/>
              <a:t>see of the company has daycare and what benefits are available</a:t>
            </a:r>
            <a:endParaRPr lang="en-US" dirty="0"/>
          </a:p>
          <a:p>
            <a:r>
              <a:rPr lang="en-US"/>
              <a:t>visit the company site!!!!!!</a:t>
            </a:r>
            <a:endParaRPr lang="en-US" dirty="0"/>
          </a:p>
          <a:p>
            <a:r>
              <a:rPr lang="en-US"/>
              <a:t>list 3 companies</a:t>
            </a:r>
            <a:endParaRPr lang="en-US" dirty="0"/>
          </a:p>
          <a:p>
            <a:r>
              <a:rPr lang="en-US"/>
              <a:t>nonprofit? </a:t>
            </a:r>
            <a:endParaRPr lang="en-US" dirty="0"/>
          </a:p>
          <a:p>
            <a:r>
              <a:rPr lang="en-US"/>
              <a:t>Federal?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324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Office PowerPoint</Application>
  <PresentationFormat>Widescreen</PresentationFormat>
  <Paragraphs>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Ion</vt:lpstr>
      <vt:lpstr>Career Choice</vt:lpstr>
      <vt:lpstr>Career Name</vt:lpstr>
      <vt:lpstr>Instructions</vt:lpstr>
      <vt:lpstr>Reason for Career Choice</vt:lpstr>
      <vt:lpstr>How will you get there?</vt:lpstr>
      <vt:lpstr>When will you reach your goal?</vt:lpstr>
      <vt:lpstr>Futuristic Living of Income</vt:lpstr>
      <vt:lpstr>References</vt:lpstr>
      <vt:lpstr>companies to work for....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Choice</dc:title>
  <dc:creator/>
  <cp:lastModifiedBy/>
  <cp:revision>5</cp:revision>
  <dcterms:created xsi:type="dcterms:W3CDTF">2012-07-27T01:16:44Z</dcterms:created>
  <dcterms:modified xsi:type="dcterms:W3CDTF">2015-12-01T15:05:20Z</dcterms:modified>
</cp:coreProperties>
</file>